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CBC0A-2189-8742-90D3-81AB469CF7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B7A06C-4894-904B-9124-56FE16BF2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0D4AE-8787-9141-A278-C6E0C0512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9F2812-E2F1-9240-9A45-ED3C73FEE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81E959-3209-EB41-A447-AE5304785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583399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CF5FC-62E0-4E40-8B3E-5BA623D3C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D308C4-C704-DC4F-A7D5-60D9F01091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2AD94D-C582-CA4F-9B3C-A5EB541C0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9761C-81DC-A042-8B09-CBDABCD8E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2F240-0F19-AE43-930E-8FCDBD65B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388296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E67E1F-BA73-5B4D-AF1F-6C90F41A1C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164254-5A46-754D-9335-53D76A993B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F5760-DA84-1B4F-9BA7-5FA3ED482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58142-1E5B-4642-8940-F24282926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AA6316-C4EF-9D49-AA8D-2281A3763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183282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AB656-F99B-5044-8DBA-B3F2398A1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FC60E-5FB7-9E46-A6B0-67857247A6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01BBA-BB0F-4B4A-A2FA-71C699B07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466CC-854F-A541-A181-4A31B0C3C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C679C-0D08-2A48-BADF-9A7096101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082850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C18E4-1542-874E-B696-1D3EF97D4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ECD10C-F121-B24D-92F0-271D6FA4C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EFDD8-DFE6-E943-B997-C485786CF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153A2-F454-6445-A55B-B4B188FA3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C948F2-FE36-8A4D-A57D-5372BF598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63887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3BE49-8B00-D44D-BD05-2BF76C122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C337D-FA0F-AC4D-B0D1-A694B43D18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FE21BA-3100-8049-9F9E-1960915D9D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96CA69-1E24-F841-9AC5-D20A2EBC9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6D8339-713B-394F-83BF-9F5C402CF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1E8A5D-5F47-CD43-B43F-D84CA2A19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609951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064B6-FD10-9F41-B6ED-812D765DC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03F22-DE27-364A-BEB0-65D5CC1BFA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AFFB72-5E93-954C-8F08-326A17C297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CC69C6-CFC3-5445-9882-B67014EE78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F218A6-CB25-F745-B0FA-586328E388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B9C448-6D79-9B4E-AC71-B528335E3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A878E0-E26E-0642-A951-B89D0CDA2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35B77A-CA38-C64E-94B0-EF3AE1058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302546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B7258-CD70-6F42-95AD-2CB8E97ED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CDA35D-6398-6146-B8F3-D689D04A6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8FAD82-43C6-2C4C-91A5-9B789DA7C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5B1557-079C-3F42-B2F2-01294D598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585119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253D5-E9AC-F54A-93D1-937A02142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9D8F08-03BC-B74E-A39B-2EC0F1A77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BE6B7A-4F77-D347-8E96-AA4F19602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404119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A0AF4-1C77-0647-BA0E-D4D28F08B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3E69A-474B-504C-A479-7171D91E8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4811B9-8D47-0246-A602-9485EF2B9E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5B5A78-3DA5-1E4C-BE92-BFC0B10AE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EB93CB-E4C9-F248-B121-3B0E6BD6D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78C8F2-1A20-324C-B8A7-3EAC7C026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912548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1441D-FC78-4743-AB82-96D54892E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FC7EEC-9B52-5347-995E-67C13F2AAE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386CFF-0B9C-684E-952B-F228181641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C28729-BB6D-0D43-96BC-76CAB3C29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DFC15-3454-D840-B1B1-B57246BBF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E55D6-104E-BB45-B222-8A03C7D95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504282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7AB76C-2EEB-054E-A8EA-49C7E6343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559B5D-131B-6340-9DA1-1C517C7C1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A25B6F-1971-8542-B8D5-85B14E43F9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0A1CB-6D58-7B40-B3E6-9C5B2EECE0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591B80-BBFB-B54C-AC0B-E56DB83420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721649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017B0-ED0F-9843-B066-B59944DE09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55CFC5-AD19-F243-89AD-99693795F0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477768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C4B73-0522-9C4A-BA4F-72E8D646F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D78A8-1BF4-174E-870D-612C65BAC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E09ED2-F105-5848-83DE-D5B77A971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826"/>
            <a:ext cx="12192000" cy="675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804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06C5F-8004-0D4D-AED1-57CCEE31F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0237F-0BF0-C243-8339-8637533642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6D69AD-2429-3C44-B616-33771FCC68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489"/>
            <a:ext cx="12192000" cy="670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7304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陳立穎</dc:creator>
  <cp:lastModifiedBy>陳立穎</cp:lastModifiedBy>
  <cp:revision>2</cp:revision>
  <dcterms:created xsi:type="dcterms:W3CDTF">2021-08-23T03:35:27Z</dcterms:created>
  <dcterms:modified xsi:type="dcterms:W3CDTF">2021-08-23T03:46:41Z</dcterms:modified>
</cp:coreProperties>
</file>

<file path=docProps/thumbnail.jpeg>
</file>